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B945-FD72-49E2-92E9-7E47AFD8338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65A1-52A6-4878-9185-B0297A194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850" y="304800"/>
            <a:ext cx="495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1066800"/>
            <a:ext cx="22193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8450" y="3810000"/>
            <a:ext cx="5429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50" y="4800600"/>
            <a:ext cx="27241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228600"/>
            <a:ext cx="5048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1066800"/>
            <a:ext cx="22193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2590800"/>
            <a:ext cx="26289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95925" y="5257800"/>
            <a:ext cx="31146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439589" y="762000"/>
            <a:ext cx="80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2286000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49530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304800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Shark Video Game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echaleki</dc:creator>
  <cp:lastModifiedBy>echaleki</cp:lastModifiedBy>
  <cp:revision>4</cp:revision>
  <dcterms:created xsi:type="dcterms:W3CDTF">2013-01-21T15:32:54Z</dcterms:created>
  <dcterms:modified xsi:type="dcterms:W3CDTF">2013-01-21T18:18:41Z</dcterms:modified>
</cp:coreProperties>
</file>